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21CC2-B507-4BA6-BCB6-6BBD60FE33A9}" type="datetimeFigureOut">
              <a:rPr lang="en-US" smtClean="0"/>
              <a:pPr/>
              <a:t>3/14/2010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F1DB172-F882-40F3-8EFF-633E100FD3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21CC2-B507-4BA6-BCB6-6BBD60FE33A9}" type="datetimeFigureOut">
              <a:rPr lang="en-US" smtClean="0"/>
              <a:pPr/>
              <a:t>3/14/2010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DB172-F882-40F3-8EFF-633E100FD3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FF1DB172-F882-40F3-8EFF-633E100FD3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21CC2-B507-4BA6-BCB6-6BBD60FE33A9}" type="datetimeFigureOut">
              <a:rPr lang="en-US" smtClean="0"/>
              <a:pPr/>
              <a:t>3/14/2010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21CC2-B507-4BA6-BCB6-6BBD60FE33A9}" type="datetimeFigureOut">
              <a:rPr lang="en-US" smtClean="0"/>
              <a:pPr/>
              <a:t>3/14/2010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FF1DB172-F882-40F3-8EFF-633E100FD3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21CC2-B507-4BA6-BCB6-6BBD60FE33A9}" type="datetimeFigureOut">
              <a:rPr lang="en-US" smtClean="0"/>
              <a:pPr/>
              <a:t>3/14/2010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F1DB172-F882-40F3-8EFF-633E100FD3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3BB21CC2-B507-4BA6-BCB6-6BBD60FE33A9}" type="datetimeFigureOut">
              <a:rPr lang="en-US" smtClean="0"/>
              <a:pPr/>
              <a:t>3/14/2010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DB172-F882-40F3-8EFF-633E100FD3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21CC2-B507-4BA6-BCB6-6BBD60FE33A9}" type="datetimeFigureOut">
              <a:rPr lang="en-US" smtClean="0"/>
              <a:pPr/>
              <a:t>3/14/2010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FF1DB172-F882-40F3-8EFF-633E100FD3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21CC2-B507-4BA6-BCB6-6BBD60FE33A9}" type="datetimeFigureOut">
              <a:rPr lang="en-US" smtClean="0"/>
              <a:pPr/>
              <a:t>3/14/2010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FF1DB172-F882-40F3-8EFF-633E100FD3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21CC2-B507-4BA6-BCB6-6BBD60FE33A9}" type="datetimeFigureOut">
              <a:rPr lang="en-US" smtClean="0"/>
              <a:pPr/>
              <a:t>3/14/2010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F1DB172-F882-40F3-8EFF-633E100FD3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F1DB172-F882-40F3-8EFF-633E100FD3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21CC2-B507-4BA6-BCB6-6BBD60FE33A9}" type="datetimeFigureOut">
              <a:rPr lang="en-US" smtClean="0"/>
              <a:pPr/>
              <a:t>3/14/2010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FF1DB172-F882-40F3-8EFF-633E100FD3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3BB21CC2-B507-4BA6-BCB6-6BBD60FE33A9}" type="datetimeFigureOut">
              <a:rPr lang="en-US" smtClean="0"/>
              <a:pPr/>
              <a:t>3/14/2010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3BB21CC2-B507-4BA6-BCB6-6BBD60FE33A9}" type="datetimeFigureOut">
              <a:rPr lang="en-US" smtClean="0"/>
              <a:pPr/>
              <a:t>3/14/2010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F1DB172-F882-40F3-8EFF-633E100FD3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 thruBlk="1"/>
  </p:transition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Lindsey Tartaglia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Myths vs. Truths About Sexual Assaults</a:t>
            </a:r>
            <a:endParaRPr lang="en-US" dirty="0"/>
          </a:p>
        </p:txBody>
      </p:sp>
    </p:spTree>
  </p:cSld>
  <p:clrMapOvr>
    <a:masterClrMapping/>
  </p:clrMapOvr>
  <p:transition spd="slow"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Myth or Fact?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Only women are sexually assaulted or raped, and only by men.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2362200"/>
            <a:ext cx="4648200" cy="348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7490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FALSE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The truth is that both men and women can be sexually assaulted or raped, and assailants can be male or female with any sexual orientation.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Myth or Fact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Women often falsely accuse men of sexual assault or rape </a:t>
            </a:r>
          </a:p>
          <a:p>
            <a:r>
              <a:rPr lang="en-US" dirty="0" smtClean="0"/>
              <a:t>(for example, to get back at them, or because they regret or feel guilty about having sex).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3429000"/>
            <a:ext cx="3657600" cy="2745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Nearly all rapes are truthfully reported, and, in fact, rapes are vastly underreported.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2514600"/>
            <a:ext cx="4419600" cy="3518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Myth or Fact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Most victims are raped by strangers, in unfamiliar places or on dark nights.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2743200"/>
            <a:ext cx="38100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3048000"/>
            <a:ext cx="23431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truth is…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80-85% of rapists are known to the adult they attack. </a:t>
            </a:r>
          </a:p>
          <a:p>
            <a:r>
              <a:rPr lang="en-US" dirty="0" smtClean="0"/>
              <a:t>"Acquaintance rape" by a friend,</a:t>
            </a:r>
          </a:p>
          <a:p>
            <a:r>
              <a:rPr lang="en-US" dirty="0" smtClean="0"/>
              <a:t> new acquaintance, or coworker is frequent, particularly among young, single women. </a:t>
            </a:r>
          </a:p>
          <a:p>
            <a:r>
              <a:rPr lang="en-US" dirty="0" smtClean="0"/>
              <a:t>50% of sexual assaults occur in or around a woman's home, 50% during the day.</a:t>
            </a:r>
          </a:p>
          <a:p>
            <a:endParaRPr lang="en-US" dirty="0"/>
          </a:p>
        </p:txBody>
      </p:sp>
    </p:spTree>
  </p:cSld>
  <p:clrMapOvr>
    <a:masterClrMapping/>
  </p:clrMapOvr>
  <p:transition>
    <p:fade thruBlk="1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Myth or Fact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Only young women are at risk.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2362200"/>
            <a:ext cx="3343275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False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Women of all ages are at risk, and 1 in 4 women will be assaulted in the course of her lifetime.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2895600"/>
            <a:ext cx="4019550" cy="269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284</TotalTime>
  <Words>218</Words>
  <Application>Microsoft Office PowerPoint</Application>
  <PresentationFormat>On-screen Show (4:3)</PresentationFormat>
  <Paragraphs>22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Civic</vt:lpstr>
      <vt:lpstr>Myths vs. Truths About Sexual Assaults</vt:lpstr>
      <vt:lpstr>Myth or Fact?</vt:lpstr>
      <vt:lpstr>FALSE</vt:lpstr>
      <vt:lpstr>Myth or Fact</vt:lpstr>
      <vt:lpstr>Reality</vt:lpstr>
      <vt:lpstr>Myth or Fact</vt:lpstr>
      <vt:lpstr>The truth is…</vt:lpstr>
      <vt:lpstr>Myth or Fact</vt:lpstr>
      <vt:lpstr>False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Myths vs. Truths About Sexual Assaults</dc:title>
  <dc:creator>Mercy Student</dc:creator>
  <cp:lastModifiedBy>Mercy Student</cp:lastModifiedBy>
  <cp:revision>27</cp:revision>
  <dcterms:created xsi:type="dcterms:W3CDTF">2010-03-09T18:11:40Z</dcterms:created>
  <dcterms:modified xsi:type="dcterms:W3CDTF">2010-03-15T00:12:35Z</dcterms:modified>
</cp:coreProperties>
</file>